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03360-180B-4B5A-A965-7700308E7E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BB150-123E-4892-AFE2-F2773816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REHIDRACIJA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sr-Latn-RS" dirty="0" smtClean="0"/>
              <a:t> odnosu na trening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Dehidracija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Č</a:t>
            </a:r>
            <a:r>
              <a:rPr lang="sr-Latn-RS" dirty="0" smtClean="0"/>
              <a:t>esto maratonci i ultramaratonci završe sa više od 3-4% smanjenja TM</a:t>
            </a:r>
          </a:p>
          <a:p>
            <a:r>
              <a:rPr lang="sr-Latn-RS" dirty="0" smtClean="0">
                <a:solidFill>
                  <a:srgbClr val="0070C0"/>
                </a:solidFill>
              </a:rPr>
              <a:t>Pobednik maratona u Dubaiju 2009. god imao je gubitak od 9.8% TM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eko govore o koristi dehidracije (skok u vis).., to se ipak ne preporučuje (možda kod iskusnih, vrhunskih)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 AKTIVNOSTI - prehidracija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eriod dovoljan za oporavak uz adekvatan oporavak 8-12 h</a:t>
            </a:r>
          </a:p>
          <a:p>
            <a:r>
              <a:rPr lang="en-US" dirty="0" smtClean="0"/>
              <a:t>H</a:t>
            </a:r>
            <a:r>
              <a:rPr lang="sr-Latn-RS" dirty="0" smtClean="0"/>
              <a:t>iperhidracija nije bolja nego euhidracija (hiponatremija kod dugotrajnih aktiv)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 toku 4 sata pre aktivnosti uneti 5-7 ml/kg TM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neti </a:t>
            </a:r>
            <a:r>
              <a:rPr lang="sr-Latn-RS" dirty="0" smtClean="0">
                <a:solidFill>
                  <a:srgbClr val="0070C0"/>
                </a:solidFill>
              </a:rPr>
              <a:t>300-600 ml sa obrokom</a:t>
            </a:r>
            <a:r>
              <a:rPr lang="sr-Latn-RS" dirty="0" smtClean="0"/>
              <a:t>, a na </a:t>
            </a:r>
            <a:r>
              <a:rPr lang="sr-Latn-RS" dirty="0" smtClean="0">
                <a:solidFill>
                  <a:srgbClr val="C00000"/>
                </a:solidFill>
              </a:rPr>
              <a:t>15-20 min </a:t>
            </a:r>
            <a:r>
              <a:rPr lang="sr-Latn-RS" dirty="0" smtClean="0"/>
              <a:t>pre aktivnosti </a:t>
            </a:r>
            <a:r>
              <a:rPr lang="sr-Latn-RS" dirty="0" smtClean="0">
                <a:solidFill>
                  <a:srgbClr val="C00000"/>
                </a:solidFill>
              </a:rPr>
              <a:t>300-450 ml </a:t>
            </a:r>
            <a:r>
              <a:rPr lang="sr-Latn-RS" i="1" u="sng" dirty="0" smtClean="0"/>
              <a:t>VODE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TOKOM 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sr-Latn-RS" dirty="0" smtClean="0"/>
              <a:t>ndividualne potrebe u zavisnosti od treninga i spoljašljnjih uslova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etabolička voda – razgradnja glikogena i hrane = </a:t>
            </a:r>
            <a:r>
              <a:rPr lang="sr-Latn-RS" dirty="0" smtClean="0">
                <a:solidFill>
                  <a:srgbClr val="C00000"/>
                </a:solidFill>
              </a:rPr>
              <a:t>gubitak TM bez hipohidracije (ako je gubitak 1-3% TM)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portski napitak: Na, K</a:t>
            </a:r>
            <a:r>
              <a:rPr lang="sr-Latn-RS" smtClean="0"/>
              <a:t>, glukoza (&lt;8%)</a:t>
            </a:r>
            <a:endParaRPr lang="sr-Latn-RS" dirty="0" smtClean="0"/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RS" dirty="0" smtClean="0"/>
              <a:t>ktivnosti do 30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sr-Latn-RS" dirty="0" smtClean="0"/>
              <a:t>uhidracija za početak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nos tečnosti u pauzama vežbanja</a:t>
            </a:r>
          </a:p>
          <a:p>
            <a:r>
              <a:rPr lang="en-US" dirty="0" smtClean="0"/>
              <a:t>Z</a:t>
            </a:r>
            <a:r>
              <a:rPr lang="sr-Latn-RS" dirty="0" smtClean="0"/>
              <a:t>a tako kratko vreme ne može se apsorbovati (distribuirati) tečnost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pak, uzimanje tečnosti otklanja suvoću usta i smanjuje osećaj umora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Aktivnosti 30-60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sr-Latn-RS" dirty="0" smtClean="0"/>
              <a:t>uhidracija za početak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mati plan rehidracije, svaki mogući trenutak koristiti za uzimanje tečnosti (pauze)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hlađeni, sa CHO (30-60 g/l)</a:t>
            </a:r>
          </a:p>
          <a:p>
            <a:r>
              <a:rPr lang="sr-Latn-RS" dirty="0" smtClean="0">
                <a:solidFill>
                  <a:srgbClr val="0070C0"/>
                </a:solidFill>
              </a:rPr>
              <a:t>Na</a:t>
            </a:r>
            <a:r>
              <a:rPr lang="sr-Latn-RS" dirty="0" smtClean="0"/>
              <a:t> nije neophodan, ali ipak vezuje vodu i olakšava distribuciju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Aktivnosti 1-3 sata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</a:t>
            </a:r>
            <a:r>
              <a:rPr lang="sr-Latn-RS" dirty="0" smtClean="0"/>
              <a:t>uhidracija za </a:t>
            </a:r>
            <a:r>
              <a:rPr lang="sr-Latn-RS" dirty="0" smtClean="0"/>
              <a:t>početak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mati plan </a:t>
            </a:r>
            <a:r>
              <a:rPr lang="sr-Latn-RS" dirty="0" smtClean="0"/>
              <a:t>rehidracije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adoknaditi sve gubitke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sr-Latn-RS" dirty="0" smtClean="0">
                <a:solidFill>
                  <a:srgbClr val="0070C0"/>
                </a:solidFill>
              </a:rPr>
              <a:t>ano početi sa rehidracijom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hlađeni i zaslađeni napici, </a:t>
            </a:r>
            <a:r>
              <a:rPr lang="sr-Latn-RS" dirty="0" smtClean="0"/>
              <a:t>CHO (30-60 g/l</a:t>
            </a:r>
            <a:r>
              <a:rPr lang="sr-Latn-RS" dirty="0" smtClean="0"/>
              <a:t>)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a niskim temperaturama, veći unos CHO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scrpljenje rezervi energije, nagomilavanje kiselih produkata i dehidracija pri kraju izazivaju </a:t>
            </a:r>
            <a:r>
              <a:rPr lang="sr-Latn-RS" dirty="0" smtClean="0">
                <a:solidFill>
                  <a:srgbClr val="0070C0"/>
                </a:solidFill>
              </a:rPr>
              <a:t>UMOR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Aktivnosti duže od 3 sata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rioritet su voda, CHO i Na</a:t>
            </a:r>
          </a:p>
          <a:p>
            <a:r>
              <a:rPr lang="en-US" dirty="0" smtClean="0"/>
              <a:t>E</a:t>
            </a:r>
            <a:r>
              <a:rPr lang="sr-Latn-RS" dirty="0" smtClean="0"/>
              <a:t>uhidracija za početak</a:t>
            </a:r>
          </a:p>
          <a:p>
            <a:r>
              <a:rPr lang="sr-Latn-RS" dirty="0" smtClean="0"/>
              <a:t>Max nadoknaditi gubitke</a:t>
            </a:r>
          </a:p>
          <a:p>
            <a:r>
              <a:rPr lang="en-US" dirty="0" smtClean="0"/>
              <a:t>R</a:t>
            </a:r>
            <a:r>
              <a:rPr lang="sr-Latn-RS" dirty="0" smtClean="0"/>
              <a:t>ano početi sa rehidracijom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hlađeni i zaslađeni napici, CHO (30-60 g/l</a:t>
            </a:r>
            <a:r>
              <a:rPr lang="sr-Latn-RS" dirty="0" smtClean="0"/>
              <a:t>)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bavezno Na u napitcima i hrani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e treba da dođe do povećanja TM, na kraju</a:t>
            </a:r>
          </a:p>
          <a:p>
            <a:r>
              <a:rPr lang="en-US" dirty="0" smtClean="0"/>
              <a:t>G</a:t>
            </a:r>
            <a:r>
              <a:rPr lang="sr-Latn-RS" dirty="0" smtClean="0"/>
              <a:t>ubici od 1-2% TM su prihvatljivi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Nadoknada tečnosti nakon 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osle umerene ili teške aktivnosti potrebno je 4-24 h za rehidraciju</a:t>
            </a:r>
          </a:p>
          <a:p>
            <a:r>
              <a:rPr lang="en-US" dirty="0" smtClean="0"/>
              <a:t>T</a:t>
            </a:r>
            <a:r>
              <a:rPr lang="sr-Latn-RS" dirty="0" smtClean="0"/>
              <a:t>okom aktivnosti nadoknadi se 30-70% gubitka</a:t>
            </a:r>
          </a:p>
          <a:p>
            <a:r>
              <a:rPr lang="sr-Latn-RS" dirty="0" smtClean="0"/>
              <a:t>Kod gubitaka &gt;2% TM potrebno i 4-6 sati za rehidraciju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Nadoknada tečnosti nakon 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Uneti 150% od izgubljene TM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adoknada jednaka gubitku zapravo nadoknadi svega 50-70% od izgubljenog </a:t>
            </a:r>
          </a:p>
          <a:p>
            <a:r>
              <a:rPr lang="sr-Latn-RS" dirty="0" smtClean="0"/>
              <a:t>IV nadoknada kod stanja povraćanja, dijarea..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415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REHIDRACIJA</vt:lpstr>
      <vt:lpstr>PRE AKTIVNOSTI - prehidracija</vt:lpstr>
      <vt:lpstr>TOKOM AKTIVNOSTI</vt:lpstr>
      <vt:lpstr>Aktivnosti do 30 min</vt:lpstr>
      <vt:lpstr>Aktivnosti 30-60 min</vt:lpstr>
      <vt:lpstr>Aktivnosti 1-3 sata</vt:lpstr>
      <vt:lpstr>Aktivnosti duže od 3 sata</vt:lpstr>
      <vt:lpstr>Nadoknada tečnosti nakon aktivnosti</vt:lpstr>
      <vt:lpstr>Nadoknada tečnosti nakon aktivnosti</vt:lpstr>
      <vt:lpstr>Dehidracija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REHIDRACIJA</dc:title>
  <dc:creator>Marina i Milan</dc:creator>
  <cp:lastModifiedBy>Marina i Milan</cp:lastModifiedBy>
  <cp:revision>9</cp:revision>
  <dcterms:created xsi:type="dcterms:W3CDTF">2019-11-11T09:53:59Z</dcterms:created>
  <dcterms:modified xsi:type="dcterms:W3CDTF">2019-11-13T10:03:28Z</dcterms:modified>
</cp:coreProperties>
</file>